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8B211-2ADE-4B78-A339-C9AB96E03A9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3F1EAE1-CF02-40E8-80EC-B4DF33251F6F}" type="datetimeFigureOut">
              <a:rPr lang="en-US" smtClean="0"/>
              <a:pPr/>
              <a:t>08/01/2016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5A8B211-2ADE-4B78-A339-C9AB96E03A9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3F1EAE1-CF02-40E8-80EC-B4DF33251F6F}" type="datetimeFigureOut">
              <a:rPr lang="en-US" smtClean="0"/>
              <a:pPr/>
              <a:t>08/01/2016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5A8B211-2ADE-4B78-A339-C9AB96E03A9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1143000"/>
            <a:ext cx="8686800" cy="5355312"/>
          </a:xfrm>
          <a:prstGeom prst="rect">
            <a:avLst/>
          </a:prstGeom>
          <a:noFill/>
        </p:spPr>
        <p:txBody>
          <a:bodyPr wrap="square" rtlCol="0">
            <a:spAutoFit/>
          </a:bodyPr>
          <a:lstStyle/>
          <a:p>
            <a:pPr algn="just"/>
            <a:endParaRPr lang="en-US" b="1" dirty="0" smtClean="0">
              <a:latin typeface="Bell MT" pitchFamily="18" charset="0"/>
            </a:endParaRPr>
          </a:p>
          <a:p>
            <a:pPr algn="just"/>
            <a:r>
              <a:rPr lang="en-US" dirty="0" smtClean="0">
                <a:latin typeface="Bell MT" pitchFamily="18" charset="0"/>
              </a:rPr>
              <a:t> </a:t>
            </a:r>
          </a:p>
          <a:p>
            <a:pPr algn="just"/>
            <a:r>
              <a:rPr lang="en-US" b="1" dirty="0" smtClean="0">
                <a:latin typeface="Bell MT" pitchFamily="18" charset="0"/>
              </a:rPr>
              <a:t>MANJUSHREE RESEARCH INSTITUTE OF AYURVEDIC SCIENCE (MRIAS) &amp; GOENKA AYURVED HOSPITAL are proudly engaged in the discipline of AYURVEDA to serve the people &amp; the society. It is our vision to be an “Institute of Excellence of education in Ayurveda” and “providing best professional service and treatment in Ayurveda”. As a part of the continuous endeavor to realizing that vision we have arranged a CME (AYURVEDIC) scheduled on 09/01/2016 at 1:00 pm, at our hospital campus.</a:t>
            </a:r>
          </a:p>
          <a:p>
            <a:pPr algn="just"/>
            <a:r>
              <a:rPr lang="en-US" b="1" dirty="0" smtClean="0">
                <a:latin typeface="Bell MT" pitchFamily="18" charset="0"/>
              </a:rPr>
              <a:t>  </a:t>
            </a:r>
          </a:p>
          <a:p>
            <a:pPr algn="just"/>
            <a:endParaRPr lang="en-US" b="1" dirty="0" smtClean="0">
              <a:latin typeface="Bell MT" pitchFamily="18" charset="0"/>
            </a:endParaRPr>
          </a:p>
          <a:p>
            <a:pPr algn="just"/>
            <a:r>
              <a:rPr lang="en-US" b="1" dirty="0" smtClean="0">
                <a:latin typeface="Bell MT" pitchFamily="18" charset="0"/>
              </a:rPr>
              <a:t>We invite you to come and actively participate, and be a part of this inaugural milestone CME, where you will be amidst the some of the most respected, learned &amp; well known minds of Ayurveda. You will be sharing the same platform with our esteemed speakers and Ayurveda enthusiasts. As a part of this CME, you will also be updated on the synergy that could be created by coming together and sharing knowledge, skills and resources to serve people, society and hence the discipline of Ayurveda itself.</a:t>
            </a:r>
            <a:endParaRPr lang="en-US" dirty="0" smtClean="0">
              <a:latin typeface="Bell MT" pitchFamily="18" charset="0"/>
            </a:endParaRPr>
          </a:p>
          <a:p>
            <a:pPr algn="just"/>
            <a:endParaRPr lang="en-US" dirty="0">
              <a:latin typeface="Bell MT" pitchFamily="18" charset="0"/>
            </a:endParaRPr>
          </a:p>
        </p:txBody>
      </p:sp>
      <p:sp>
        <p:nvSpPr>
          <p:cNvPr id="3" name="WordArt 2"/>
          <p:cNvSpPr>
            <a:spLocks noChangeArrowheads="1" noChangeShapeType="1" noTextEdit="1"/>
          </p:cNvSpPr>
          <p:nvPr/>
        </p:nvSpPr>
        <p:spPr bwMode="auto">
          <a:xfrm>
            <a:off x="0" y="228600"/>
            <a:ext cx="8915400" cy="1143000"/>
          </a:xfrm>
          <a:prstGeom prst="rect">
            <a:avLst/>
          </a:prstGeom>
        </p:spPr>
        <p:txBody>
          <a:bodyPr wrap="none" fromWordArt="1">
            <a:prstTxWarp prst="textPlain">
              <a:avLst>
                <a:gd name="adj" fmla="val 50000"/>
              </a:avLst>
            </a:prstTxWarp>
          </a:bodyPr>
          <a:lstStyle/>
          <a:p>
            <a:pPr algn="ctr" rtl="0"/>
            <a:r>
              <a:rPr lang="en-US" sz="2400" kern="10" dirty="0" smtClean="0">
                <a:ln w="19050">
                  <a:solidFill>
                    <a:srgbClr val="99CCFF"/>
                  </a:solidFill>
                  <a:round/>
                  <a:headEnd/>
                  <a:tailEnd/>
                </a:ln>
                <a:solidFill>
                  <a:srgbClr val="FF0000"/>
                </a:solidFill>
                <a:effectLst>
                  <a:prstShdw prst="shdw13" dist="53882" dir="13500000">
                    <a:srgbClr val="990000">
                      <a:alpha val="50000"/>
                    </a:srgbClr>
                  </a:prstShdw>
                </a:effectLst>
                <a:latin typeface="Impact"/>
              </a:rPr>
              <a:t>MRIAS – Manjushree Research Institute Of Ayurvedic Science</a:t>
            </a:r>
            <a:endParaRPr lang="en-US" sz="2400" kern="10" spc="0" dirty="0">
              <a:ln w="19050">
                <a:solidFill>
                  <a:srgbClr val="99CCFF"/>
                </a:solidFill>
                <a:round/>
                <a:headEnd/>
                <a:tailEnd/>
              </a:ln>
              <a:solidFill>
                <a:srgbClr val="FF0000"/>
              </a:solidFill>
              <a:effectLst>
                <a:prstShdw prst="shdw13" dist="53882" dir="13500000">
                  <a:srgbClr val="990000">
                    <a:alpha val="50000"/>
                  </a:srgbClr>
                </a:prstShdw>
              </a:effectLst>
              <a:latin typeface="Impac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WordArt 2"/>
          <p:cNvSpPr>
            <a:spLocks noChangeArrowheads="1" noChangeShapeType="1" noTextEdit="1"/>
          </p:cNvSpPr>
          <p:nvPr/>
        </p:nvSpPr>
        <p:spPr bwMode="auto">
          <a:xfrm>
            <a:off x="914400" y="152400"/>
            <a:ext cx="7112000" cy="571500"/>
          </a:xfrm>
          <a:prstGeom prst="rect">
            <a:avLst/>
          </a:prstGeom>
        </p:spPr>
        <p:txBody>
          <a:bodyPr wrap="none" fromWordArt="1">
            <a:prstTxWarp prst="textPlain">
              <a:avLst>
                <a:gd name="adj" fmla="val 50000"/>
              </a:avLst>
            </a:prstTxWarp>
          </a:bodyPr>
          <a:lstStyle/>
          <a:p>
            <a:pPr algn="ctr" rtl="0"/>
            <a:r>
              <a:rPr lang="en-US" sz="3600" kern="10" spc="0" dirty="0" smtClean="0">
                <a:ln w="19050">
                  <a:solidFill>
                    <a:srgbClr val="99CCFF"/>
                  </a:solidFill>
                  <a:round/>
                  <a:headEnd/>
                  <a:tailEnd/>
                </a:ln>
                <a:solidFill>
                  <a:srgbClr val="0066CC"/>
                </a:solidFill>
                <a:effectLst>
                  <a:prstShdw prst="shdw13" dist="53882" dir="13500000">
                    <a:srgbClr val="990000">
                      <a:alpha val="50000"/>
                    </a:srgbClr>
                  </a:prstShdw>
                </a:effectLst>
                <a:latin typeface="Impact"/>
              </a:rPr>
              <a:t>CME – AYURVEDA</a:t>
            </a:r>
            <a:endParaRPr lang="en-US" sz="3600" kern="10" spc="0" dirty="0">
              <a:ln w="19050">
                <a:solidFill>
                  <a:srgbClr val="99CCFF"/>
                </a:solidFill>
                <a:round/>
                <a:headEnd/>
                <a:tailEnd/>
              </a:ln>
              <a:solidFill>
                <a:srgbClr val="0066CC"/>
              </a:solidFill>
              <a:effectLst>
                <a:prstShdw prst="shdw13" dist="53882" dir="13500000">
                  <a:srgbClr val="990000">
                    <a:alpha val="50000"/>
                  </a:srgbClr>
                </a:prstShdw>
              </a:effectLst>
              <a:latin typeface="Impact"/>
            </a:endParaRPr>
          </a:p>
        </p:txBody>
      </p:sp>
      <p:sp>
        <p:nvSpPr>
          <p:cNvPr id="6" name="TextBox 5"/>
          <p:cNvSpPr txBox="1"/>
          <p:nvPr/>
        </p:nvSpPr>
        <p:spPr>
          <a:xfrm>
            <a:off x="304800" y="838200"/>
            <a:ext cx="8636000" cy="2743200"/>
          </a:xfrm>
          <a:prstGeom prst="rect">
            <a:avLst/>
          </a:prstGeom>
        </p:spPr>
        <p:style>
          <a:lnRef idx="3">
            <a:schemeClr val="lt1"/>
          </a:lnRef>
          <a:fillRef idx="1">
            <a:schemeClr val="accent4"/>
          </a:fillRef>
          <a:effectRef idx="1">
            <a:schemeClr val="accent4"/>
          </a:effectRef>
          <a:fontRef idx="minor">
            <a:schemeClr val="lt1"/>
          </a:fontRef>
        </p:style>
        <p:txBody>
          <a:bodyPr wrap="square" rtlCol="0" anchor="ctr">
            <a:spAutoFit/>
          </a:bodyPr>
          <a:lstStyle/>
          <a:p>
            <a:pPr lvl="0" algn="ctr"/>
            <a:r>
              <a:rPr lang="en-US" sz="2800" b="1" u="sng" kern="10" spc="300" dirty="0" smtClean="0">
                <a:ln w="11430" cmpd="sng">
                  <a:solidFill>
                    <a:schemeClr val="accent1">
                      <a:tint val="10000"/>
                    </a:schemeClr>
                  </a:solidFill>
                  <a:prstDash val="solid"/>
                  <a:miter lim="800000"/>
                </a:ln>
                <a:solidFill>
                  <a:srgbClr val="FF0000"/>
                </a:solidFill>
                <a:effectLst>
                  <a:glow rad="45500">
                    <a:schemeClr val="accent1">
                      <a:satMod val="220000"/>
                      <a:alpha val="35000"/>
                    </a:schemeClr>
                  </a:glow>
                </a:effectLst>
                <a:latin typeface="Impact"/>
              </a:rPr>
              <a:t>Schedule for Seminar</a:t>
            </a:r>
          </a:p>
          <a:p>
            <a:pPr lvl="0" algn="ctr"/>
            <a:endParaRPr lang="en-US" sz="1600" b="1" dirty="0" smtClean="0">
              <a:solidFill>
                <a:srgbClr val="FF0000"/>
              </a:solidFill>
            </a:endParaRPr>
          </a:p>
          <a:p>
            <a:pPr lvl="0" algn="just"/>
            <a:r>
              <a:rPr lang="en-US" b="1" dirty="0" smtClean="0"/>
              <a:t>	1:00pm </a:t>
            </a:r>
            <a:r>
              <a:rPr lang="en-US" b="1" dirty="0"/>
              <a:t>to </a:t>
            </a:r>
            <a:r>
              <a:rPr lang="en-US" b="1" dirty="0" smtClean="0"/>
              <a:t>1:15pm		: </a:t>
            </a:r>
            <a:r>
              <a:rPr lang="en-US" b="1" dirty="0"/>
              <a:t>- </a:t>
            </a:r>
            <a:r>
              <a:rPr lang="en-US" b="1" dirty="0" smtClean="0"/>
              <a:t>	Welcome  </a:t>
            </a:r>
            <a:r>
              <a:rPr lang="en-US" b="1" dirty="0"/>
              <a:t>&amp; Registration </a:t>
            </a:r>
            <a:endParaRPr lang="en-US" dirty="0"/>
          </a:p>
          <a:p>
            <a:pPr lvl="0" algn="just"/>
            <a:r>
              <a:rPr lang="en-US" b="1" dirty="0" smtClean="0"/>
              <a:t>	1:15pm </a:t>
            </a:r>
            <a:r>
              <a:rPr lang="en-US" b="1" dirty="0"/>
              <a:t>to </a:t>
            </a:r>
            <a:r>
              <a:rPr lang="en-US" b="1" dirty="0" smtClean="0"/>
              <a:t>1:30pm		: </a:t>
            </a:r>
            <a:r>
              <a:rPr lang="en-US" b="1" dirty="0"/>
              <a:t>- </a:t>
            </a:r>
            <a:r>
              <a:rPr lang="en-US" b="1" dirty="0" smtClean="0"/>
              <a:t>	Welcome </a:t>
            </a:r>
            <a:r>
              <a:rPr lang="en-US" b="1" dirty="0"/>
              <a:t>&amp; Introduction </a:t>
            </a:r>
            <a:endParaRPr lang="en-US" dirty="0"/>
          </a:p>
          <a:p>
            <a:pPr lvl="0" algn="just"/>
            <a:r>
              <a:rPr lang="en-US" b="1" dirty="0" smtClean="0"/>
              <a:t>	1:30 </a:t>
            </a:r>
            <a:r>
              <a:rPr lang="en-US" b="1" dirty="0"/>
              <a:t>pm to </a:t>
            </a:r>
            <a:r>
              <a:rPr lang="en-US" b="1" dirty="0" smtClean="0"/>
              <a:t>2:00pm	</a:t>
            </a:r>
            <a:r>
              <a:rPr lang="en-US" b="1" dirty="0" smtClean="0"/>
              <a:t>: </a:t>
            </a:r>
            <a:r>
              <a:rPr lang="en-US" b="1" dirty="0" smtClean="0"/>
              <a:t>-	 </a:t>
            </a:r>
            <a:r>
              <a:rPr lang="en-US" b="1" dirty="0"/>
              <a:t>Lunch</a:t>
            </a:r>
            <a:endParaRPr lang="en-US" dirty="0"/>
          </a:p>
          <a:p>
            <a:pPr lvl="0" algn="just"/>
            <a:r>
              <a:rPr lang="en-US" b="1" dirty="0" smtClean="0"/>
              <a:t>	2:00pm </a:t>
            </a:r>
            <a:r>
              <a:rPr lang="en-US" b="1" dirty="0"/>
              <a:t>to 2:30 </a:t>
            </a:r>
            <a:r>
              <a:rPr lang="en-US" b="1" dirty="0" smtClean="0"/>
              <a:t>pm	</a:t>
            </a:r>
            <a:r>
              <a:rPr lang="en-US" b="1" dirty="0" smtClean="0"/>
              <a:t>: </a:t>
            </a:r>
            <a:r>
              <a:rPr lang="en-US" b="1" dirty="0" smtClean="0"/>
              <a:t>-	 </a:t>
            </a:r>
            <a:r>
              <a:rPr lang="en-US" b="1" dirty="0"/>
              <a:t>Hospital &amp; Facility Tour</a:t>
            </a:r>
            <a:endParaRPr lang="en-US" dirty="0"/>
          </a:p>
          <a:p>
            <a:pPr lvl="0" algn="just"/>
            <a:r>
              <a:rPr lang="en-US" b="1" dirty="0" smtClean="0"/>
              <a:t>	2:30pm </a:t>
            </a:r>
            <a:r>
              <a:rPr lang="en-US" b="1" dirty="0"/>
              <a:t>to </a:t>
            </a:r>
            <a:r>
              <a:rPr lang="en-US" b="1" dirty="0" smtClean="0"/>
              <a:t>4:00pm	</a:t>
            </a:r>
            <a:r>
              <a:rPr lang="en-US" b="1" dirty="0" smtClean="0"/>
              <a:t>: </a:t>
            </a:r>
            <a:r>
              <a:rPr lang="en-US" b="1" dirty="0"/>
              <a:t>- </a:t>
            </a:r>
            <a:r>
              <a:rPr lang="en-US" b="1" dirty="0" smtClean="0"/>
              <a:t>	Seminar/Speakers</a:t>
            </a:r>
            <a:endParaRPr lang="en-US" dirty="0"/>
          </a:p>
          <a:p>
            <a:pPr lvl="0" algn="just"/>
            <a:r>
              <a:rPr lang="en-US" b="1" dirty="0" smtClean="0"/>
              <a:t>	4:00pm </a:t>
            </a:r>
            <a:r>
              <a:rPr lang="en-US" b="1" dirty="0"/>
              <a:t>to </a:t>
            </a:r>
            <a:r>
              <a:rPr lang="en-US" b="1" dirty="0" smtClean="0"/>
              <a:t>4:15pm	</a:t>
            </a:r>
            <a:r>
              <a:rPr lang="en-US" b="1" dirty="0" smtClean="0"/>
              <a:t>: </a:t>
            </a:r>
            <a:r>
              <a:rPr lang="en-US" b="1" dirty="0"/>
              <a:t>- </a:t>
            </a:r>
            <a:r>
              <a:rPr lang="en-US" b="1" dirty="0" smtClean="0"/>
              <a:t>	Feedback </a:t>
            </a:r>
            <a:r>
              <a:rPr lang="en-US" b="1" dirty="0"/>
              <a:t>&amp; Afternoon Tea</a:t>
            </a:r>
            <a:endParaRPr lang="en-US" dirty="0"/>
          </a:p>
          <a:p>
            <a:pPr lvl="0" algn="just"/>
            <a:r>
              <a:rPr lang="en-US" b="1" dirty="0" smtClean="0"/>
              <a:t>	4:15pm </a:t>
            </a:r>
            <a:r>
              <a:rPr lang="en-US" b="1" dirty="0"/>
              <a:t>to </a:t>
            </a:r>
            <a:r>
              <a:rPr lang="en-US" b="1" dirty="0" smtClean="0"/>
              <a:t>4:30pm		: </a:t>
            </a:r>
            <a:r>
              <a:rPr lang="en-US" b="1" dirty="0"/>
              <a:t>– </a:t>
            </a:r>
            <a:r>
              <a:rPr lang="en-US" b="1" dirty="0" smtClean="0"/>
              <a:t>	 </a:t>
            </a:r>
            <a:r>
              <a:rPr lang="en-US" b="1" dirty="0"/>
              <a:t>Closing Speech &amp; Return </a:t>
            </a:r>
            <a:r>
              <a:rPr lang="en-US" b="1" dirty="0" smtClean="0"/>
              <a:t>Gift</a:t>
            </a:r>
            <a:endParaRPr lang="en-US" dirty="0"/>
          </a:p>
        </p:txBody>
      </p:sp>
      <p:sp>
        <p:nvSpPr>
          <p:cNvPr id="7" name="TextBox 6"/>
          <p:cNvSpPr txBox="1"/>
          <p:nvPr/>
        </p:nvSpPr>
        <p:spPr>
          <a:xfrm>
            <a:off x="304800" y="3733800"/>
            <a:ext cx="8610600" cy="301621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lvl="0" algn="ctr"/>
            <a:r>
              <a:rPr lang="en-US" sz="2800" b="1" u="sng" kern="10" spc="300" dirty="0" smtClean="0">
                <a:ln w="11430" cmpd="sng">
                  <a:solidFill>
                    <a:schemeClr val="accent1">
                      <a:tint val="10000"/>
                    </a:schemeClr>
                  </a:solidFill>
                  <a:prstDash val="solid"/>
                  <a:miter lim="800000"/>
                </a:ln>
                <a:solidFill>
                  <a:srgbClr val="FF0000"/>
                </a:solidFill>
                <a:effectLst>
                  <a:glow rad="45500">
                    <a:schemeClr val="accent1">
                      <a:satMod val="220000"/>
                      <a:alpha val="35000"/>
                    </a:schemeClr>
                  </a:glow>
                </a:effectLst>
                <a:latin typeface="Impact"/>
              </a:rPr>
              <a:t>List of </a:t>
            </a:r>
            <a:r>
              <a:rPr lang="en-US" sz="2800" b="1" u="sng" kern="10" spc="300" dirty="0" smtClean="0">
                <a:ln w="11430" cmpd="sng">
                  <a:solidFill>
                    <a:schemeClr val="accent1">
                      <a:tint val="10000"/>
                    </a:schemeClr>
                  </a:solidFill>
                  <a:prstDash val="solid"/>
                  <a:miter lim="800000"/>
                </a:ln>
                <a:solidFill>
                  <a:srgbClr val="FF0000"/>
                </a:solidFill>
                <a:effectLst>
                  <a:glow rad="45500">
                    <a:schemeClr val="accent1">
                      <a:satMod val="220000"/>
                      <a:alpha val="35000"/>
                    </a:schemeClr>
                  </a:glow>
                </a:effectLst>
                <a:latin typeface="Impact"/>
              </a:rPr>
              <a:t>Speakers</a:t>
            </a:r>
          </a:p>
          <a:p>
            <a:pPr lvl="0" algn="ctr"/>
            <a:endParaRPr lang="en-US" b="1" dirty="0" smtClean="0"/>
          </a:p>
          <a:p>
            <a:r>
              <a:rPr lang="en-US" sz="1600" b="1" dirty="0" smtClean="0"/>
              <a:t>Dr</a:t>
            </a:r>
            <a:r>
              <a:rPr lang="en-US" sz="1600" b="1" dirty="0"/>
              <a:t>. Manoj Kodwani </a:t>
            </a:r>
            <a:r>
              <a:rPr lang="en-US" sz="1600" b="1" dirty="0" smtClean="0"/>
              <a:t>	: -	Introduction </a:t>
            </a:r>
            <a:r>
              <a:rPr lang="en-US" sz="1600" b="1" dirty="0"/>
              <a:t>to Goenka Ayurvedic Hospital</a:t>
            </a:r>
            <a:endParaRPr lang="en-US" sz="1600" dirty="0"/>
          </a:p>
          <a:p>
            <a:r>
              <a:rPr lang="en-US" sz="1600" b="1" dirty="0"/>
              <a:t>Dr </a:t>
            </a:r>
            <a:r>
              <a:rPr lang="en-US" sz="1600" b="1" dirty="0" err="1"/>
              <a:t>Baldev</a:t>
            </a:r>
            <a:r>
              <a:rPr lang="en-US" sz="1600" b="1" dirty="0"/>
              <a:t> </a:t>
            </a:r>
            <a:r>
              <a:rPr lang="en-US" sz="1600" b="1" dirty="0" err="1"/>
              <a:t>Parmar</a:t>
            </a:r>
            <a:r>
              <a:rPr lang="en-US" sz="1600" b="1" dirty="0"/>
              <a:t>	</a:t>
            </a:r>
            <a:r>
              <a:rPr lang="en-US" sz="1600" b="1" dirty="0" smtClean="0"/>
              <a:t>	:-</a:t>
            </a:r>
            <a:r>
              <a:rPr lang="en-US" sz="1600" b="1" dirty="0"/>
              <a:t>	Introduction to MRIAS Ayurvedic College</a:t>
            </a:r>
            <a:endParaRPr lang="en-US" sz="1600" dirty="0"/>
          </a:p>
          <a:p>
            <a:r>
              <a:rPr lang="en-US" sz="1600" b="1" dirty="0"/>
              <a:t>Dr. </a:t>
            </a:r>
            <a:r>
              <a:rPr lang="en-US" sz="1600" b="1" dirty="0" err="1"/>
              <a:t>Haridra</a:t>
            </a:r>
            <a:r>
              <a:rPr lang="en-US" sz="1600" b="1" dirty="0"/>
              <a:t> Dave	</a:t>
            </a:r>
            <a:r>
              <a:rPr lang="en-US" sz="1600" b="1" dirty="0" smtClean="0"/>
              <a:t>	:-</a:t>
            </a:r>
            <a:r>
              <a:rPr lang="en-US" sz="1600" b="1" dirty="0"/>
              <a:t>	Introduction </a:t>
            </a:r>
            <a:r>
              <a:rPr lang="en-US" sz="1600" b="1" dirty="0" smtClean="0"/>
              <a:t>to AYURVEDA</a:t>
            </a:r>
            <a:r>
              <a:rPr lang="en-US" sz="1600" b="1" dirty="0"/>
              <a:t>, Scope &amp; Synergy </a:t>
            </a:r>
            <a:endParaRPr lang="en-US" sz="1600" dirty="0"/>
          </a:p>
          <a:p>
            <a:r>
              <a:rPr lang="en-US" sz="1600" b="1" dirty="0"/>
              <a:t>Dr. </a:t>
            </a:r>
            <a:r>
              <a:rPr lang="en-US" sz="1600" b="1" dirty="0" err="1"/>
              <a:t>Chinmay</a:t>
            </a:r>
            <a:r>
              <a:rPr lang="en-US" sz="1600" b="1" dirty="0"/>
              <a:t> Joshi	</a:t>
            </a:r>
            <a:r>
              <a:rPr lang="en-US" sz="1600" b="1" dirty="0" smtClean="0"/>
              <a:t>	:-</a:t>
            </a:r>
            <a:r>
              <a:rPr lang="en-US" sz="1600" b="1" dirty="0"/>
              <a:t>	Panchkarma – Introduction &amp; Importance </a:t>
            </a:r>
            <a:endParaRPr lang="en-US" sz="1600" dirty="0"/>
          </a:p>
          <a:p>
            <a:r>
              <a:rPr lang="en-US" sz="1600" b="1" dirty="0"/>
              <a:t>Dr. </a:t>
            </a:r>
            <a:r>
              <a:rPr lang="en-US" sz="1600" b="1" dirty="0" err="1"/>
              <a:t>Jitendra</a:t>
            </a:r>
            <a:r>
              <a:rPr lang="en-US" sz="1600" b="1" dirty="0"/>
              <a:t> </a:t>
            </a:r>
            <a:r>
              <a:rPr lang="en-US" sz="1600" b="1" dirty="0" err="1" smtClean="0"/>
              <a:t>Prajapati</a:t>
            </a:r>
            <a:r>
              <a:rPr lang="en-US" sz="1600" b="1" dirty="0" smtClean="0"/>
              <a:t>	:-	</a:t>
            </a:r>
            <a:r>
              <a:rPr lang="en-US" sz="1600" b="1" dirty="0" err="1" smtClean="0"/>
              <a:t>A</a:t>
            </a:r>
            <a:r>
              <a:rPr lang="en-US" sz="1400" b="1" dirty="0" err="1" smtClean="0"/>
              <a:t>no</a:t>
            </a:r>
            <a:r>
              <a:rPr lang="en-US" sz="1400" b="1" dirty="0" smtClean="0"/>
              <a:t>-rectal </a:t>
            </a:r>
            <a:r>
              <a:rPr lang="en-US" sz="1400" b="1" dirty="0"/>
              <a:t>Diseases – Diagnosis and Management	</a:t>
            </a:r>
            <a:endParaRPr lang="en-US" sz="1600" dirty="0"/>
          </a:p>
          <a:p>
            <a:r>
              <a:rPr lang="en-US" sz="1600" b="1" dirty="0"/>
              <a:t>Dr. </a:t>
            </a:r>
            <a:r>
              <a:rPr lang="en-US" sz="1600" b="1" dirty="0" err="1"/>
              <a:t>Dhaivat</a:t>
            </a:r>
            <a:r>
              <a:rPr lang="en-US" sz="1600" b="1" dirty="0"/>
              <a:t> Vora	</a:t>
            </a:r>
            <a:r>
              <a:rPr lang="en-US" sz="1600" b="1" dirty="0" smtClean="0"/>
              <a:t>	:-</a:t>
            </a:r>
            <a:r>
              <a:rPr lang="en-US" sz="1600" b="1" dirty="0"/>
              <a:t>	</a:t>
            </a:r>
            <a:r>
              <a:rPr lang="en-US" sz="1600" b="1" dirty="0" smtClean="0"/>
              <a:t>Life </a:t>
            </a:r>
            <a:r>
              <a:rPr lang="en-US" sz="1600" b="1" dirty="0"/>
              <a:t>style Disorder s by Ayurveda </a:t>
            </a:r>
            <a:endParaRPr lang="en-US" sz="1600" dirty="0"/>
          </a:p>
          <a:p>
            <a:r>
              <a:rPr lang="en-US" sz="1600" b="1" dirty="0"/>
              <a:t>Dr. </a:t>
            </a:r>
            <a:r>
              <a:rPr lang="en-US" sz="1600" b="1" dirty="0" err="1"/>
              <a:t>Raina</a:t>
            </a:r>
            <a:r>
              <a:rPr lang="en-US" sz="1600" b="1" dirty="0"/>
              <a:t> </a:t>
            </a:r>
            <a:r>
              <a:rPr lang="en-US" sz="1600" b="1" dirty="0" err="1" smtClean="0"/>
              <a:t>Rathod</a:t>
            </a:r>
            <a:r>
              <a:rPr lang="en-US" sz="1600" b="1" dirty="0" smtClean="0"/>
              <a:t>	</a:t>
            </a:r>
            <a:r>
              <a:rPr lang="en-US" sz="1600" b="1" dirty="0"/>
              <a:t>	</a:t>
            </a:r>
            <a:r>
              <a:rPr lang="en-US" sz="1600" b="1" dirty="0" smtClean="0"/>
              <a:t>:-</a:t>
            </a:r>
            <a:r>
              <a:rPr lang="en-US" sz="1600" b="1" dirty="0"/>
              <a:t>	</a:t>
            </a:r>
            <a:r>
              <a:rPr lang="en-US" sz="1600" b="1" dirty="0" err="1"/>
              <a:t>Kaumar</a:t>
            </a:r>
            <a:r>
              <a:rPr lang="en-US" sz="1600" b="1" dirty="0"/>
              <a:t> </a:t>
            </a:r>
            <a:r>
              <a:rPr lang="en-US" sz="1600" b="1" dirty="0" err="1"/>
              <a:t>Bhraittya</a:t>
            </a:r>
            <a:r>
              <a:rPr lang="en-US" sz="1600" b="1" dirty="0"/>
              <a:t> - </a:t>
            </a:r>
            <a:r>
              <a:rPr lang="en-US" sz="1600" b="1" dirty="0" err="1"/>
              <a:t>Suvarna</a:t>
            </a:r>
            <a:r>
              <a:rPr lang="en-US" sz="1600" b="1" dirty="0"/>
              <a:t> </a:t>
            </a:r>
            <a:r>
              <a:rPr lang="en-US" sz="1600" b="1" dirty="0" err="1"/>
              <a:t>Prashana</a:t>
            </a:r>
            <a:r>
              <a:rPr lang="en-US" sz="1600" b="1" dirty="0"/>
              <a:t> </a:t>
            </a:r>
            <a:r>
              <a:rPr lang="en-US" sz="1600" b="1" dirty="0" err="1"/>
              <a:t>Sanskar</a:t>
            </a:r>
            <a:r>
              <a:rPr lang="en-US" sz="1600" b="1" dirty="0"/>
              <a:t> </a:t>
            </a:r>
            <a:endParaRPr lang="en-US" sz="1600" dirty="0"/>
          </a:p>
          <a:p>
            <a:r>
              <a:rPr lang="en-US" sz="1600" b="1" dirty="0"/>
              <a:t>Dr. Dina Parekh	</a:t>
            </a:r>
            <a:r>
              <a:rPr lang="en-US" sz="1600" b="1" dirty="0" smtClean="0"/>
              <a:t>	:-</a:t>
            </a:r>
            <a:r>
              <a:rPr lang="en-US" sz="1600" b="1" dirty="0"/>
              <a:t>	</a:t>
            </a:r>
            <a:r>
              <a:rPr lang="en-US" sz="1600" b="1" dirty="0" err="1"/>
              <a:t>Stri</a:t>
            </a:r>
            <a:r>
              <a:rPr lang="en-US" sz="1600" b="1" dirty="0"/>
              <a:t> </a:t>
            </a:r>
            <a:r>
              <a:rPr lang="en-US" sz="1600" b="1" dirty="0" err="1"/>
              <a:t>Roga</a:t>
            </a:r>
            <a:r>
              <a:rPr lang="en-US" sz="1600" b="1" dirty="0"/>
              <a:t> - </a:t>
            </a:r>
            <a:r>
              <a:rPr lang="en-US" sz="1600" b="1" dirty="0" err="1"/>
              <a:t>Garbh</a:t>
            </a:r>
            <a:r>
              <a:rPr lang="en-US" sz="1600" b="1" dirty="0"/>
              <a:t> </a:t>
            </a:r>
            <a:r>
              <a:rPr lang="en-US" sz="1600" b="1" dirty="0" err="1"/>
              <a:t>Sanskar</a:t>
            </a:r>
            <a:r>
              <a:rPr lang="en-US" sz="1600" b="1" dirty="0"/>
              <a:t> </a:t>
            </a:r>
            <a:endParaRPr lang="en-US" sz="1600" dirty="0"/>
          </a:p>
          <a:p>
            <a:r>
              <a:rPr lang="en-US" sz="1600" b="1" dirty="0"/>
              <a:t>Dr. </a:t>
            </a:r>
            <a:r>
              <a:rPr lang="en-US" sz="1600" b="1" dirty="0" err="1"/>
              <a:t>Dilip</a:t>
            </a:r>
            <a:r>
              <a:rPr lang="en-US" sz="1600" b="1" dirty="0"/>
              <a:t> Pandya	</a:t>
            </a:r>
            <a:r>
              <a:rPr lang="en-US" sz="1600" b="1" dirty="0" smtClean="0"/>
              <a:t>	:-</a:t>
            </a:r>
            <a:r>
              <a:rPr lang="en-US" sz="1600" b="1" dirty="0"/>
              <a:t>	Heart Disease and Ayurveda </a:t>
            </a:r>
            <a:endParaRPr lang="en-US"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85</TotalTime>
  <Words>21</Words>
  <Application>Microsoft Office PowerPoint</Application>
  <PresentationFormat>On-screen Show (4:3)</PresentationFormat>
  <Paragraphs>28</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Flow</vt:lpstr>
      <vt:lpstr>Slide 1</vt:lpstr>
      <vt:lpstr>Slide 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amalrajpandey</dc:creator>
  <cp:lastModifiedBy>amalrajpandey</cp:lastModifiedBy>
  <cp:revision>15</cp:revision>
  <dcterms:created xsi:type="dcterms:W3CDTF">2015-12-23T15:35:14Z</dcterms:created>
  <dcterms:modified xsi:type="dcterms:W3CDTF">2016-01-08T09:44:28Z</dcterms:modified>
</cp:coreProperties>
</file>